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745DE-BEF9-484A-7D63-4D6EFD39FC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36FAF9-0B2C-3B74-EA02-5AD50303BD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D3E1D-083C-DF71-CC9B-3D5373628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62834-EED3-4DD5-BB32-8E25BA132FD4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84B37-1D09-99B7-C312-801D0DF27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BFB9E-B40C-5668-7FE1-DC7762B86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7FD2C-E4EC-4823-96FD-4B7C293F8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160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B0EA1-2A33-8167-6864-47B20D1B8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623C7D-56C1-99CC-56EC-261209E241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FC97B9-DD0B-2103-4BBC-DCD057B91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62834-EED3-4DD5-BB32-8E25BA132FD4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B2748-1D4B-A93E-720E-9B79A0B0A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B594C-3C35-971B-C9F9-110594794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7FD2C-E4EC-4823-96FD-4B7C293F8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406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5FE100-378D-43C4-0C12-9BF9D950B2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CDEFA6-02CD-8681-511C-62081F9235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64B88-542E-0992-6F1B-29E76B93A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62834-EED3-4DD5-BB32-8E25BA132FD4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B25A4-653E-BE85-48E4-ED838B1D6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3E29F-7A6B-DEA4-D722-97DB30F42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7FD2C-E4EC-4823-96FD-4B7C293F8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096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2E1B7-D112-579E-F355-A1704FE22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77C57-7E6A-4386-0FC7-21AB1E2D3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4EABD-78C2-C9ED-E5DC-9696D0E7B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62834-EED3-4DD5-BB32-8E25BA132FD4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20BF4-69F6-4316-9AFC-B0B9189D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989EF-6DD2-CEAC-FFA4-3C6C17433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7FD2C-E4EC-4823-96FD-4B7C293F8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194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B7CF6-C18E-1298-F8A2-16EB29ECF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1E145C-EBC7-A849-9F96-F0F44A342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F1CAD-B6A1-AC4A-2596-44046FC60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62834-EED3-4DD5-BB32-8E25BA132FD4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3CB03-90C6-8624-9523-F92B5A8CD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41588-46E6-22C4-0FEB-71F022C45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7FD2C-E4EC-4823-96FD-4B7C293F8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512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E0C41-8812-0832-F14C-641B84E24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72DA2-6D26-EB27-69FA-213C67DCE4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B11BD-D53C-47C1-22F3-5AEAA1E7F9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0672F2-7B5D-BBC0-8ADB-69D18B8D5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62834-EED3-4DD5-BB32-8E25BA132FD4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54944E-679C-9CCC-B3F9-C9D8A36BC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906152-BA70-005F-869D-01726272F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7FD2C-E4EC-4823-96FD-4B7C293F8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183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AE688-CBE1-00A6-3C26-1FF2ECA0C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5D14C8-508A-A9C0-F5F7-06E3268FE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DAD51E-B229-825B-9F3D-CE3F0EA80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E979F4-102D-FB38-42D4-BD77E3F24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B18575-3066-A882-1002-879426DA1B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FC6812-4B6E-B345-3AB0-12E62CA25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62834-EED3-4DD5-BB32-8E25BA132FD4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CBE955-B872-FF88-590C-F6750DFF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8FBF2B-7126-5A37-A848-D3836CC94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7FD2C-E4EC-4823-96FD-4B7C293F8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97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A1B60-8A50-F9D3-C1EF-429C548D7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BEE1DA-0790-9EB2-ADC2-A623F667F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62834-EED3-4DD5-BB32-8E25BA132FD4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BF7FD-AD22-BF49-DF5F-45BAC4E4A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CF9D2A-1E3E-2C95-8CE2-2585799F8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7FD2C-E4EC-4823-96FD-4B7C293F8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205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16A368-F798-DF41-FA30-48B91D83E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62834-EED3-4DD5-BB32-8E25BA132FD4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CAFAC6-06D4-06A9-8606-2EAB2E596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AA6E23-5E26-BD50-A9EA-13427E2A8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7FD2C-E4EC-4823-96FD-4B7C293F8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26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D7C17-7418-4FD7-C504-01529FA22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FBA11-B30E-9AF9-3ED6-16E5BFE72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968723-9D74-38CD-B806-D9B59B969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A3B536-395F-5EBD-D440-D2D928735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62834-EED3-4DD5-BB32-8E25BA132FD4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247DC-8035-D212-B095-5401AE080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682D8C-57AE-7CE5-9A5A-30733AF25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7FD2C-E4EC-4823-96FD-4B7C293F8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91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76C11-CD69-36B1-33AE-FD10A6B82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352881-F117-76E1-9C90-3A0787C22D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B31048-187E-7205-C431-BFBF98BED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A25B49-CCAA-0C40-3B30-EB9CACE5C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62834-EED3-4DD5-BB32-8E25BA132FD4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177226-A366-1A12-5E53-1943B527C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68C86B-38FE-FCF0-CE04-C60308838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7FD2C-E4EC-4823-96FD-4B7C293F8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397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792F95-6E87-28E1-FBE1-8F818EB43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973840-F62B-739F-E046-C3901C6D0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D1589-3BFA-DBAB-A770-45F7AAAD28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462834-EED3-4DD5-BB32-8E25BA132FD4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570F1-83C7-6439-A73F-F6452282D9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EA3C8-94AE-D8CC-587B-6E5A2C5BB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C7FD2C-E4EC-4823-96FD-4B7C293F8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43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3CFFFF-46DE-705A-F4BF-F5562F74C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3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402360-1CC0-0FF0-1248-1AD22CED9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49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465E7D-1218-1284-1BDF-290A31E2B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057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380B98-05F4-354C-7D01-75D7C4CDB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977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D4174F-040B-ACEB-483C-C09C2965D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559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7A2D44-6BDD-28C9-77CD-A681AF36C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669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751514-1830-FFCE-A58A-13BB3DE9B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53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81CF0B-E5B6-E6E2-7220-A84E0E4B3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256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01E442-BF32-F486-4236-E77063ACC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706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8ED72D-E4AD-62E7-8F98-3CF0276D2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560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21C736-C0E1-5130-4FC7-5E764C4F5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12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220C0D-5E88-31B9-7F0F-F66FF8DE0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54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7E8626-A9AA-181C-E5D1-E2A7A9363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02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E3FBEA-2D71-CE25-A130-5FC28CEBB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91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DE596C-FBE6-D125-7178-7038C9FA1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225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546e5e1-5d42-4630-bacd-c69bfdcbd5e8}" enabled="1" method="Standard" siteId="{96ece526-9c7d-48b0-8daf-8b93c90a5d18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Honeywell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Bhirud, Rohan</dc:creator>
  <cp:lastModifiedBy>Bhirud, Rohan</cp:lastModifiedBy>
  <cp:revision>2</cp:revision>
  <dcterms:created xsi:type="dcterms:W3CDTF">2024-05-21T16:47:33Z</dcterms:created>
  <dcterms:modified xsi:type="dcterms:W3CDTF">2024-05-23T16:07:55Z</dcterms:modified>
</cp:coreProperties>
</file>